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5" r:id="rId5"/>
    <p:sldId id="317" r:id="rId6"/>
    <p:sldId id="321" r:id="rId7"/>
    <p:sldId id="320" r:id="rId8"/>
    <p:sldId id="323" r:id="rId9"/>
    <p:sldId id="322" r:id="rId10"/>
    <p:sldId id="324" r:id="rId11"/>
    <p:sldId id="325" r:id="rId12"/>
    <p:sldId id="318" r:id="rId13"/>
    <p:sldId id="319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879" autoAdjust="0"/>
  </p:normalViewPr>
  <p:slideViewPr>
    <p:cSldViewPr snapToGrid="0">
      <p:cViewPr varScale="1">
        <p:scale>
          <a:sx n="86" d="100"/>
          <a:sy n="86" d="100"/>
        </p:scale>
        <p:origin x="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62A5AE42-7DC1-8140-9B13-146984FDEF22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17369B77-94AB-0344-9EBF-9DB9EE8D3A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E8F75F72-8950-AF4F-9381-1D26FB547EA1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0775476F-A808-1F46-A368-07984F6DA2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3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en-GB" sz="4600"/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ar-SA"/>
              <a:t>انقر لتحرير نمط العنوان الفرعي للشكل الرئيسي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en-GB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GB" sz="3200"/>
            </a:lvl1pPr>
            <a:lvl2pPr>
              <a:defRPr lang="en-GB" sz="2800"/>
            </a:lvl2pPr>
            <a:lvl3pPr>
              <a:defRPr lang="en-GB" sz="2400"/>
            </a:lvl3pPr>
            <a:lvl4pPr>
              <a:defRPr lang="en-GB" sz="2000"/>
            </a:lvl4pPr>
            <a:lvl5pPr>
              <a:defRPr lang="en-GB" sz="2000"/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rtl="0"/>
            <a:r>
              <a:rPr lang="ar-SA"/>
              <a:t>انقر فوق الأيقونة لإضافة صورة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en-GB" sz="2400"/>
            </a:lvl1pPr>
            <a:lvl2pPr marL="228600">
              <a:buClr>
                <a:srgbClr val="73292A"/>
              </a:buClr>
              <a:defRPr lang="en-GB" sz="2000"/>
            </a:lvl2pPr>
            <a:lvl3pPr marL="685800">
              <a:buClr>
                <a:srgbClr val="73292A"/>
              </a:buClr>
              <a:defRPr lang="en-GB" sz="1800"/>
            </a:lvl3pPr>
            <a:lvl4pPr marL="1143000">
              <a:buClr>
                <a:srgbClr val="73292A"/>
              </a:buClr>
              <a:defRPr lang="en-GB" sz="1600"/>
            </a:lvl4pPr>
            <a:lvl5pPr marL="1600200">
              <a:buClr>
                <a:srgbClr val="73292A"/>
              </a:buClr>
              <a:defRPr lang="en-GB" sz="1600"/>
            </a:lvl5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en-GB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accent3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d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ar-SA"/>
              <a:t>انقر فوق الأيقونة لإضافة صورة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ar-SA"/>
              <a:t>انقر فوق الأيقونة لإضافة صورة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ar-SA"/>
              <a:t>انقر فوق الأيقونة لإضافة صورة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ar-SA"/>
              <a:t>انقر فوق الأيقونة لإضافة صورة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ar-SA"/>
              <a:t>انقر فوق الأيقونة لإضافة صورة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ar-SA"/>
              <a:t>انقر فوق الأيقونة لإضافة صورة</a:t>
            </a:r>
            <a:endParaRPr lang="en-GB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ar-SA"/>
              <a:t>انقر فوق الأيقونة لإضافة صورة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ar-SA"/>
              <a:t>انقر فوق الأيقونة لإضافة صورة</a:t>
            </a:r>
            <a:endParaRPr lang="en-GB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ar-SA"/>
              <a:t>انقر فوق الأيقونة لإضافة صورة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ar-SA"/>
              <a:t>انقر فوق الأيقونة لإضافة صورة</a:t>
            </a:r>
            <a:endParaRPr lang="en-GB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ar-SA"/>
              <a:t>انقر فوق الأيقونة لإضافة صورة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ar-SA"/>
              <a:t>انقر فوق الأيقونة لإضافة صورة</a:t>
            </a:r>
            <a:endParaRPr lang="en-GB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</a:lstStyle>
          <a:p>
            <a:pPr rtl="0"/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</a:lstStyle>
          <a:p>
            <a:pPr lvl="0" rtl="0"/>
            <a:r>
              <a:rPr lang="ar-SA"/>
              <a:t>انقر لتحرير أنماط نص الشكل الرئيسي</a:t>
            </a:r>
          </a:p>
          <a:p>
            <a:pPr lvl="1" rtl="0"/>
            <a:r>
              <a:rPr lang="ar-SA"/>
              <a:t>المستوى الثاني</a:t>
            </a:r>
          </a:p>
          <a:p>
            <a:pPr lvl="2" rtl="0"/>
            <a:r>
              <a:rPr lang="ar-SA"/>
              <a:t>المستوى الثالث</a:t>
            </a:r>
          </a:p>
          <a:p>
            <a:pPr lvl="3" rtl="0"/>
            <a:r>
              <a:rPr lang="ar-SA"/>
              <a:t>المستوى الرابع</a:t>
            </a:r>
          </a:p>
          <a:p>
            <a:pPr lvl="4" rtl="0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en-GB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World space week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60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err="1"/>
              <a:t>elemantry</a:t>
            </a:r>
            <a:r>
              <a:rPr lang="en-GB" dirty="0"/>
              <a:t> school​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01F744-500F-0828-676E-10E48E83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عنصر نائب للصورة 7">
            <a:extLst>
              <a:ext uri="{FF2B5EF4-FFF2-40B4-BE49-F238E27FC236}">
                <a16:creationId xmlns:a16="http://schemas.microsoft.com/office/drawing/2014/main" id="{8AD2568C-15DB-ECCE-2D0C-88041FFC9D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027" b="22027"/>
          <a:stretch>
            <a:fillRect/>
          </a:stretch>
        </p:blipFill>
        <p:spPr>
          <a:xfrm>
            <a:off x="839788" y="-55417"/>
            <a:ext cx="10515600" cy="6776892"/>
          </a:xfrm>
        </p:spPr>
      </p:pic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F0EEC07-DD4E-BCB8-310E-BF5B72C9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EF02CA-0A9A-6F49-BB3C-14EA8D81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F57047-6B0A-EF86-8B56-13F0D10C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59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9B4A50-37C1-54F4-3C4C-543CEB469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عنصر نائب للصورة 7">
            <a:extLst>
              <a:ext uri="{FF2B5EF4-FFF2-40B4-BE49-F238E27FC236}">
                <a16:creationId xmlns:a16="http://schemas.microsoft.com/office/drawing/2014/main" id="{239B94CA-FBD0-01EF-3CE3-EF2938EE08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765" b="31765"/>
          <a:stretch>
            <a:fillRect/>
          </a:stretch>
        </p:blipFill>
        <p:spPr>
          <a:xfrm>
            <a:off x="228600" y="55418"/>
            <a:ext cx="11126788" cy="6882937"/>
          </a:xfrm>
        </p:spPr>
      </p:pic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8ABF32-4BF8-BD4C-6C87-8CCBB6245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6F66BA-12CD-766C-2D80-C1E2652E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6D0F72-5CEB-B591-152C-0ABBE4BA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1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024423-3BC9-03B4-B752-CB464446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636D3E4-D380-11EA-74A2-F3C08D262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2DB6D8-5965-96C3-B108-5E8B7FCC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80D9AD-1B51-879A-C12C-FBCAAA14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3</a:t>
            </a:fld>
            <a:endParaRPr lang="en-GB" dirty="0"/>
          </a:p>
        </p:txBody>
      </p:sp>
      <p:pic>
        <p:nvPicPr>
          <p:cNvPr id="12" name="عنصر نائب للصورة 11">
            <a:extLst>
              <a:ext uri="{FF2B5EF4-FFF2-40B4-BE49-F238E27FC236}">
                <a16:creationId xmlns:a16="http://schemas.microsoft.com/office/drawing/2014/main" id="{7204DBB3-B47B-33C6-E229-279C340F47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05" r="4105"/>
          <a:stretch>
            <a:fillRect/>
          </a:stretch>
        </p:blipFill>
        <p:spPr>
          <a:xfrm>
            <a:off x="72044" y="49877"/>
            <a:ext cx="11283344" cy="6738850"/>
          </a:xfrm>
        </p:spPr>
      </p:pic>
    </p:spTree>
    <p:extLst>
      <p:ext uri="{BB962C8B-B14F-4D97-AF65-F5344CB8AC3E}">
        <p14:creationId xmlns:p14="http://schemas.microsoft.com/office/powerpoint/2010/main" val="167041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31719B-CF9E-5C8E-7CB1-70D4A8F0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عنصر نائب للصورة 7">
            <a:extLst>
              <a:ext uri="{FF2B5EF4-FFF2-40B4-BE49-F238E27FC236}">
                <a16:creationId xmlns:a16="http://schemas.microsoft.com/office/drawing/2014/main" id="{9A192425-ABBE-E74A-5F5E-6DFBA85224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518" b="30518"/>
          <a:stretch>
            <a:fillRect/>
          </a:stretch>
        </p:blipFill>
        <p:spPr>
          <a:xfrm>
            <a:off x="0" y="1"/>
            <a:ext cx="11355388" cy="6858000"/>
          </a:xfrm>
        </p:spPr>
      </p:pic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3449C00-EEAC-B8F3-A49A-8B8C1442F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8E2CB3-A7CB-534B-B59F-69F5098B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AC0832-4821-078C-E30D-69FBD915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59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E299B-7753-30F6-F227-8820BA9C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9616E09-420A-3D52-A878-906FC6A9FD3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ED94337-334F-A4FF-9166-753599691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55ED3F-486E-D840-0905-20CCCB0E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DC5031-2D28-937E-8081-3AE8994C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5</a:t>
            </a:fld>
            <a:endParaRPr lang="en-GB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BAEF25A-76B9-0B37-ECBD-D3B32BD68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68125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4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0FE629-D5FF-3309-7B0A-EB28D45E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عنصر نائب للصورة 7">
            <a:extLst>
              <a:ext uri="{FF2B5EF4-FFF2-40B4-BE49-F238E27FC236}">
                <a16:creationId xmlns:a16="http://schemas.microsoft.com/office/drawing/2014/main" id="{8F04AF7D-8309-8118-0AC0-3C7FB20061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764" b="20764"/>
          <a:stretch>
            <a:fillRect/>
          </a:stretch>
        </p:blipFill>
        <p:spPr>
          <a:xfrm>
            <a:off x="44335" y="0"/>
            <a:ext cx="11311053" cy="6857999"/>
          </a:xfrm>
        </p:spPr>
      </p:pic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8D9C10B-2817-A232-5A83-88B6150B1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662D50-CDC6-A118-1432-CEA79881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36C6F9-51A8-04C8-42A0-3ECF295C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6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503408-A926-A62E-4E12-855EA965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637B8AC-A7C9-C9E3-718A-ED6CC5AC39F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1C9C8AD-6055-F04E-185F-504A9DF00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B1D85F-AAF9-2D27-E452-B0D76A4B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FB2931-D2B3-09C7-3C9F-FD1F5394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7</a:t>
            </a:fld>
            <a:endParaRPr lang="en-GB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BCEA82F-96CD-667B-6C81-762A85A42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3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261B74-D42A-02B5-2470-CFE46C0F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F500BAF-BF43-6CFD-D519-F830274EC82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67775E-D175-1BEC-B30F-04B23F0AF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A0EBD4-052A-CBAB-F317-E2527AC4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94FB4A-1D02-4ECD-6F38-58DA9D3C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8</a:t>
            </a:fld>
            <a:endParaRPr lang="en-GB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6C1BDDB-AA2E-FE9E-A929-02A72F078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3" y="0"/>
            <a:ext cx="1231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4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1">
            <a:extLst>
              <a:ext uri="{FF2B5EF4-FFF2-40B4-BE49-F238E27FC236}">
                <a16:creationId xmlns:a16="http://schemas.microsoft.com/office/drawing/2014/main" id="{0577CF01-9286-22E7-4C5B-0BE43172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عنصر نائب للصورة 7">
            <a:extLst>
              <a:ext uri="{FF2B5EF4-FFF2-40B4-BE49-F238E27FC236}">
                <a16:creationId xmlns:a16="http://schemas.microsoft.com/office/drawing/2014/main" id="{FA5BAE4F-0D44-267E-F09F-734BAEBBD5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81" r="14381"/>
          <a:stretch/>
        </p:blipFill>
        <p:spPr>
          <a:xfrm>
            <a:off x="5183188" y="987425"/>
            <a:ext cx="6172200" cy="4873625"/>
          </a:xfrm>
        </p:spPr>
      </p:pic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34A4C74F-C024-8B0C-01FA-D4B6915C6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C0BD34-EA0E-FBFC-6C4F-2E3B6836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4114800" cy="365125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E50D17-340C-5450-20A9-AD346F2C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008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6608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7_TF56410444_Win32" id="{28F79E5F-1BE5-42C9-A610-CFFA28326A1C}" vid="{D035A384-0AAF-401E-9042-89215ED03E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{1277DF6F-082F-4EF2-B884-432562AD3B77}tf56410444_win32</Template>
  <TotalTime>32</TotalTime>
  <Words>35</Words>
  <Application>Microsoft Office PowerPoint</Application>
  <PresentationFormat>شاشة عريضة</PresentationFormat>
  <Paragraphs>21</Paragraphs>
  <Slides>10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نسق Office</vt:lpstr>
      <vt:lpstr>World space week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space week </dc:title>
  <dc:creator>Remoo Rr</dc:creator>
  <cp:lastModifiedBy>Remoo Rr</cp:lastModifiedBy>
  <cp:revision>1</cp:revision>
  <dcterms:created xsi:type="dcterms:W3CDTF">2023-10-17T01:51:38Z</dcterms:created>
  <dcterms:modified xsi:type="dcterms:W3CDTF">2023-10-17T02:24:29Z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